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60"/>
  </p:normalViewPr>
  <p:slideViewPr>
    <p:cSldViewPr snapToGrid="0">
      <p:cViewPr varScale="1">
        <p:scale>
          <a:sx n="67" d="100"/>
          <a:sy n="67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4171" y="-57714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8E5D95"/>
                </a:solidFill>
              </a:rPr>
              <a:t>Artículo 21, fracción XXXII.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706330"/>
            <a:ext cx="3175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Actas de entrega - recepción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1626836" y="847537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45EFF32-431D-247F-D4A3-F3A780209ECD}"/>
              </a:ext>
            </a:extLst>
          </p:cNvPr>
          <p:cNvGrpSpPr/>
          <p:nvPr/>
        </p:nvGrpSpPr>
        <p:grpSpPr>
          <a:xfrm>
            <a:off x="5388670" y="154941"/>
            <a:ext cx="2708684" cy="1816734"/>
            <a:chOff x="7820286" y="962700"/>
            <a:chExt cx="3951804" cy="945020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8F174B8C-8D88-94E4-920B-46801BEBE2B5}"/>
                </a:ext>
              </a:extLst>
            </p:cNvPr>
            <p:cNvSpPr/>
            <p:nvPr/>
          </p:nvSpPr>
          <p:spPr>
            <a:xfrm>
              <a:off x="7820287" y="962700"/>
              <a:ext cx="3749284" cy="8189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2026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31/marzo/2026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01 al 31 de marzo de 2026 </a:t>
              </a:r>
            </a:p>
            <a:p>
              <a:pPr algn="just"/>
              <a:endParaRPr lang="es-MX" sz="1200" b="1" dirty="0">
                <a:solidFill>
                  <a:srgbClr val="6F0579"/>
                </a:solidFill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A4F1247-2BFD-50AE-740B-8638CE7D227C}"/>
                </a:ext>
              </a:extLst>
            </p:cNvPr>
            <p:cNvSpPr/>
            <p:nvPr/>
          </p:nvSpPr>
          <p:spPr>
            <a:xfrm>
              <a:off x="7820286" y="1466773"/>
              <a:ext cx="3951804" cy="4409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s-MX" sz="1200" b="1" dirty="0">
                  <a:solidFill>
                    <a:srgbClr val="002060"/>
                  </a:solidFill>
                </a:rPr>
                <a:t>Lic. María Teresa Nares Cisneros 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2" name="Subtítulo 2">
            <a:extLst>
              <a:ext uri="{FF2B5EF4-FFF2-40B4-BE49-F238E27FC236}">
                <a16:creationId xmlns:a16="http://schemas.microsoft.com/office/drawing/2014/main" id="{CD2C66C7-0A60-D458-4709-7D257C87BC9D}"/>
              </a:ext>
            </a:extLst>
          </p:cNvPr>
          <p:cNvSpPr txBox="1">
            <a:spLocks/>
          </p:cNvSpPr>
          <p:nvPr/>
        </p:nvSpPr>
        <p:spPr>
          <a:xfrm>
            <a:off x="251213" y="1551757"/>
            <a:ext cx="7421175" cy="4413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Se informa a la ciudadanía que durante el mes de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marzo 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del año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2026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, esta Contraloría Interna 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 participó </a:t>
            </a:r>
            <a:r>
              <a:rPr lang="es-MX" sz="18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 Actos </a:t>
            </a:r>
            <a:r>
              <a:rPr lang="es-MX" sz="1800" b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MX" sz="1800" b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rotocolarios 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 Entrega-Recepción</a:t>
            </a:r>
            <a:r>
              <a:rPr lang="es-MX" sz="1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82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Artículo 21, fracción XXXII.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IEC2019</cp:lastModifiedBy>
  <cp:revision>111</cp:revision>
  <dcterms:created xsi:type="dcterms:W3CDTF">2018-06-11T17:30:58Z</dcterms:created>
  <dcterms:modified xsi:type="dcterms:W3CDTF">2026-04-01T19:22:30Z</dcterms:modified>
</cp:coreProperties>
</file>